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9" r:id="rId1"/>
  </p:sldMasterIdLst>
  <p:notesMasterIdLst>
    <p:notesMasterId r:id="rId8"/>
  </p:notesMasterIdLst>
  <p:sldIdLst>
    <p:sldId id="327" r:id="rId2"/>
    <p:sldId id="316" r:id="rId3"/>
    <p:sldId id="328" r:id="rId4"/>
    <p:sldId id="329" r:id="rId5"/>
    <p:sldId id="317" r:id="rId6"/>
    <p:sldId id="330" r:id="rId7"/>
  </p:sldIdLst>
  <p:sldSz cx="9144000" cy="6858000" type="screen4x3"/>
  <p:notesSz cx="6858000" cy="9144000"/>
  <p:defaultTextStyle>
    <a:defPPr>
      <a:defRPr lang="nl-NL"/>
    </a:defPPr>
    <a:lvl1pPr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chiel Smit" initials="MS" lastIdx="6" clrIdx="0"/>
  <p:cmAuthor id="1" name="Vries, Sander de" initials="SdV"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54BDF2"/>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DFE110-8D71-4238-B117-691095CCAE34}" v="371" dt="2020-06-02T10:57:03.934"/>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ijl, gemiddeld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94660" autoAdjust="0"/>
  </p:normalViewPr>
  <p:slideViewPr>
    <p:cSldViewPr>
      <p:cViewPr varScale="1">
        <p:scale>
          <a:sx n="72" d="100"/>
          <a:sy n="72" d="100"/>
        </p:scale>
        <p:origin x="1326"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an" userId="26a08f2c-01df-42fd-8b2e-f6be77dec936" providerId="ADAL" clId="{5DDFE110-8D71-4238-B117-691095CCAE34}"/>
    <pc:docChg chg="delSld modSld">
      <pc:chgData name="Johan" userId="26a08f2c-01df-42fd-8b2e-f6be77dec936" providerId="ADAL" clId="{5DDFE110-8D71-4238-B117-691095CCAE34}" dt="2020-06-02T10:57:03.934" v="373" actId="20577"/>
      <pc:docMkLst>
        <pc:docMk/>
      </pc:docMkLst>
      <pc:sldChg chg="modSp">
        <pc:chgData name="Johan" userId="26a08f2c-01df-42fd-8b2e-f6be77dec936" providerId="ADAL" clId="{5DDFE110-8D71-4238-B117-691095CCAE34}" dt="2020-06-02T10:56:36.357" v="349" actId="20577"/>
        <pc:sldMkLst>
          <pc:docMk/>
          <pc:sldMk cId="0" sldId="317"/>
        </pc:sldMkLst>
        <pc:spChg chg="mod">
          <ac:chgData name="Johan" userId="26a08f2c-01df-42fd-8b2e-f6be77dec936" providerId="ADAL" clId="{5DDFE110-8D71-4238-B117-691095CCAE34}" dt="2020-06-02T10:56:36.357" v="349" actId="20577"/>
          <ac:spMkLst>
            <pc:docMk/>
            <pc:sldMk cId="0" sldId="317"/>
            <ac:spMk id="11268" creationId="{00000000-0000-0000-0000-000000000000}"/>
          </ac:spMkLst>
        </pc:spChg>
      </pc:sldChg>
      <pc:sldChg chg="modSp">
        <pc:chgData name="Johan" userId="26a08f2c-01df-42fd-8b2e-f6be77dec936" providerId="ADAL" clId="{5DDFE110-8D71-4238-B117-691095CCAE34}" dt="2020-06-02T10:57:03.934" v="373" actId="20577"/>
        <pc:sldMkLst>
          <pc:docMk/>
          <pc:sldMk cId="137430713" sldId="330"/>
        </pc:sldMkLst>
        <pc:spChg chg="mod">
          <ac:chgData name="Johan" userId="26a08f2c-01df-42fd-8b2e-f6be77dec936" providerId="ADAL" clId="{5DDFE110-8D71-4238-B117-691095CCAE34}" dt="2020-06-02T10:57:03.934" v="373" actId="20577"/>
          <ac:spMkLst>
            <pc:docMk/>
            <pc:sldMk cId="137430713" sldId="330"/>
            <ac:spMk id="11268" creationId="{00000000-0000-0000-0000-000000000000}"/>
          </ac:spMkLst>
        </pc:spChg>
      </pc:sldChg>
      <pc:sldChg chg="del">
        <pc:chgData name="Johan" userId="26a08f2c-01df-42fd-8b2e-f6be77dec936" providerId="ADAL" clId="{5DDFE110-8D71-4238-B117-691095CCAE34}" dt="2020-06-02T10:18:16.320" v="1" actId="2696"/>
        <pc:sldMkLst>
          <pc:docMk/>
          <pc:sldMk cId="1391599390" sldId="331"/>
        </pc:sldMkLst>
      </pc:sldChg>
      <pc:sldChg chg="del">
        <pc:chgData name="Johan" userId="26a08f2c-01df-42fd-8b2e-f6be77dec936" providerId="ADAL" clId="{5DDFE110-8D71-4238-B117-691095CCAE34}" dt="2020-06-02T10:18:12.883" v="0" actId="2696"/>
        <pc:sldMkLst>
          <pc:docMk/>
          <pc:sldMk cId="2780808104" sldId="332"/>
        </pc:sldMkLst>
      </pc:sldChg>
      <pc:sldChg chg="del">
        <pc:chgData name="Johan" userId="26a08f2c-01df-42fd-8b2e-f6be77dec936" providerId="ADAL" clId="{5DDFE110-8D71-4238-B117-691095CCAE34}" dt="2020-06-02T10:18:26.029" v="2" actId="2696"/>
        <pc:sldMkLst>
          <pc:docMk/>
          <pc:sldMk cId="3790385090" sldId="33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E2050232-78C6-4AC7-BE82-F9989C9E46D7}" type="datetimeFigureOut">
              <a:rPr lang="nl-NL"/>
              <a:pPr>
                <a:defRPr/>
              </a:pPr>
              <a:t>2-6-2020</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a:t>Klik om de modelstijlen te bewerken</a:t>
            </a:r>
          </a:p>
          <a:p>
            <a:pPr lvl="1"/>
            <a:r>
              <a:rPr lang="nl-NL" noProof="0"/>
              <a:t>Tweede niveau</a:t>
            </a:r>
          </a:p>
          <a:p>
            <a:pPr lvl="2"/>
            <a:r>
              <a:rPr lang="nl-NL" noProof="0"/>
              <a:t>Derde niveau</a:t>
            </a:r>
          </a:p>
          <a:p>
            <a:pPr lvl="3"/>
            <a:r>
              <a:rPr lang="nl-NL" noProof="0"/>
              <a:t>Vierde niveau</a:t>
            </a:r>
          </a:p>
          <a:p>
            <a:pPr lvl="4"/>
            <a:r>
              <a:rPr lang="nl-NL" noProof="0"/>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72C9FCEB-C896-4B6D-9D75-34176AA23BA6}" type="slidenum">
              <a:rPr lang="nl-NL" altLang="nl-NL"/>
              <a:pPr/>
              <a:t>‹nr.›</a:t>
            </a:fld>
            <a:endParaRPr lang="nl-NL" altLang="nl-NL"/>
          </a:p>
        </p:txBody>
      </p:sp>
    </p:spTree>
    <p:extLst>
      <p:ext uri="{BB962C8B-B14F-4D97-AF65-F5344CB8AC3E}">
        <p14:creationId xmlns:p14="http://schemas.microsoft.com/office/powerpoint/2010/main" val="34752209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nl-NL" altLang="nl-NL"/>
          </a:p>
        </p:txBody>
      </p:sp>
      <p:sp>
        <p:nvSpPr>
          <p:cNvPr id="17412" name="Tijdelijke aanduiding voor dianumm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r" eaLnBrk="1" hangingPunct="1"/>
            <a:fld id="{382C4159-9A1C-4863-8274-2607633DD4E0}" type="slidenum">
              <a:rPr lang="nl-NL" altLang="nl-NL" sz="1200">
                <a:latin typeface="Calibri" panose="020F0502020204030204" pitchFamily="34" charset="0"/>
              </a:rPr>
              <a:pPr algn="r" eaLnBrk="1" hangingPunct="1"/>
              <a:t>2</a:t>
            </a:fld>
            <a:endParaRPr lang="nl-NL" altLang="nl-NL" sz="1200">
              <a:latin typeface="Calibri" panose="020F0502020204030204" pitchFamily="34" charset="0"/>
            </a:endParaRPr>
          </a:p>
        </p:txBody>
      </p:sp>
    </p:spTree>
    <p:extLst>
      <p:ext uri="{BB962C8B-B14F-4D97-AF65-F5344CB8AC3E}">
        <p14:creationId xmlns:p14="http://schemas.microsoft.com/office/powerpoint/2010/main" val="6158656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nl-NL" altLang="nl-NL"/>
          </a:p>
        </p:txBody>
      </p:sp>
      <p:sp>
        <p:nvSpPr>
          <p:cNvPr id="17412" name="Tijdelijke aanduiding voor dianumm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r" eaLnBrk="1" hangingPunct="1"/>
            <a:fld id="{382C4159-9A1C-4863-8274-2607633DD4E0}" type="slidenum">
              <a:rPr lang="nl-NL" altLang="nl-NL" sz="1200">
                <a:latin typeface="Calibri" panose="020F0502020204030204" pitchFamily="34" charset="0"/>
              </a:rPr>
              <a:pPr algn="r" eaLnBrk="1" hangingPunct="1"/>
              <a:t>3</a:t>
            </a:fld>
            <a:endParaRPr lang="nl-NL" altLang="nl-NL" sz="1200">
              <a:latin typeface="Calibri" panose="020F0502020204030204" pitchFamily="34" charset="0"/>
            </a:endParaRPr>
          </a:p>
        </p:txBody>
      </p:sp>
    </p:spTree>
    <p:extLst>
      <p:ext uri="{BB962C8B-B14F-4D97-AF65-F5344CB8AC3E}">
        <p14:creationId xmlns:p14="http://schemas.microsoft.com/office/powerpoint/2010/main" val="564135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nl-NL" altLang="nl-NL"/>
          </a:p>
        </p:txBody>
      </p:sp>
      <p:sp>
        <p:nvSpPr>
          <p:cNvPr id="17412" name="Tijdelijke aanduiding voor dianumm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r" eaLnBrk="1" hangingPunct="1"/>
            <a:fld id="{382C4159-9A1C-4863-8274-2607633DD4E0}" type="slidenum">
              <a:rPr lang="nl-NL" altLang="nl-NL" sz="1200">
                <a:latin typeface="Calibri" panose="020F0502020204030204" pitchFamily="34" charset="0"/>
              </a:rPr>
              <a:pPr algn="r" eaLnBrk="1" hangingPunct="1"/>
              <a:t>4</a:t>
            </a:fld>
            <a:endParaRPr lang="nl-NL" altLang="nl-NL" sz="1200">
              <a:latin typeface="Calibri" panose="020F0502020204030204" pitchFamily="34" charset="0"/>
            </a:endParaRPr>
          </a:p>
        </p:txBody>
      </p:sp>
    </p:spTree>
    <p:extLst>
      <p:ext uri="{BB962C8B-B14F-4D97-AF65-F5344CB8AC3E}">
        <p14:creationId xmlns:p14="http://schemas.microsoft.com/office/powerpoint/2010/main" val="31340557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nl-NL" altLang="nl-NL"/>
          </a:p>
        </p:txBody>
      </p:sp>
      <p:sp>
        <p:nvSpPr>
          <p:cNvPr id="18436" name="Tijdelijke aanduiding voor dianumm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r" eaLnBrk="1" hangingPunct="1"/>
            <a:fld id="{B4E3BC9D-05F5-40E3-9F35-E83E8D664848}" type="slidenum">
              <a:rPr lang="nl-NL" altLang="nl-NL" sz="1200">
                <a:latin typeface="Calibri" panose="020F0502020204030204" pitchFamily="34" charset="0"/>
              </a:rPr>
              <a:pPr algn="r" eaLnBrk="1" hangingPunct="1"/>
              <a:t>5</a:t>
            </a:fld>
            <a:endParaRPr lang="nl-NL" altLang="nl-NL" sz="1200">
              <a:latin typeface="Calibri" panose="020F0502020204030204" pitchFamily="34" charset="0"/>
            </a:endParaRPr>
          </a:p>
        </p:txBody>
      </p:sp>
    </p:spTree>
    <p:extLst>
      <p:ext uri="{BB962C8B-B14F-4D97-AF65-F5344CB8AC3E}">
        <p14:creationId xmlns:p14="http://schemas.microsoft.com/office/powerpoint/2010/main" val="21088507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nl-NL" altLang="nl-NL"/>
          </a:p>
        </p:txBody>
      </p:sp>
      <p:sp>
        <p:nvSpPr>
          <p:cNvPr id="18436" name="Tijdelijke aanduiding voor dianumm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r" eaLnBrk="1" hangingPunct="1"/>
            <a:fld id="{B4E3BC9D-05F5-40E3-9F35-E83E8D664848}" type="slidenum">
              <a:rPr lang="nl-NL" altLang="nl-NL" sz="1200">
                <a:latin typeface="Calibri" panose="020F0502020204030204" pitchFamily="34" charset="0"/>
              </a:rPr>
              <a:pPr algn="r" eaLnBrk="1" hangingPunct="1"/>
              <a:t>6</a:t>
            </a:fld>
            <a:endParaRPr lang="nl-NL" altLang="nl-NL" sz="1200">
              <a:latin typeface="Calibri" panose="020F0502020204030204" pitchFamily="34" charset="0"/>
            </a:endParaRPr>
          </a:p>
        </p:txBody>
      </p:sp>
    </p:spTree>
    <p:extLst>
      <p:ext uri="{BB962C8B-B14F-4D97-AF65-F5344CB8AC3E}">
        <p14:creationId xmlns:p14="http://schemas.microsoft.com/office/powerpoint/2010/main" val="39426248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a:t>Klik om het opmaakprofiel van de modelondertitel te bewerken</a:t>
            </a:r>
          </a:p>
        </p:txBody>
      </p:sp>
      <p:sp>
        <p:nvSpPr>
          <p:cNvPr id="4" name="Rectangle 4"/>
          <p:cNvSpPr>
            <a:spLocks noGrp="1" noChangeArrowheads="1"/>
          </p:cNvSpPr>
          <p:nvPr>
            <p:ph type="dt" sz="half" idx="10"/>
          </p:nvPr>
        </p:nvSpPr>
        <p:spPr>
          <a:ln/>
        </p:spPr>
        <p:txBody>
          <a:bodyPr/>
          <a:lstStyle>
            <a:lvl1pPr>
              <a:defRPr/>
            </a:lvl1pPr>
          </a:lstStyle>
          <a:p>
            <a:pPr>
              <a:defRPr/>
            </a:pPr>
            <a:fld id="{A671B75C-4BD1-4D23-BF8E-CADD76CC0C6C}" type="datetimeFigureOut">
              <a:rPr lang="nl-NL"/>
              <a:pPr>
                <a:defRPr/>
              </a:pPr>
              <a:t>2-6-2020</a:t>
            </a:fld>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fld id="{4159D596-89C5-4D29-B555-F66176F90674}" type="slidenum">
              <a:rPr lang="nl-NL" altLang="nl-NL"/>
              <a:pPr/>
              <a:t>‹nr.›</a:t>
            </a:fld>
            <a:endParaRPr lang="nl-NL" altLang="nl-NL"/>
          </a:p>
        </p:txBody>
      </p:sp>
    </p:spTree>
    <p:extLst>
      <p:ext uri="{BB962C8B-B14F-4D97-AF65-F5344CB8AC3E}">
        <p14:creationId xmlns:p14="http://schemas.microsoft.com/office/powerpoint/2010/main" val="1969525668"/>
      </p:ext>
    </p:extLst>
  </p:cSld>
  <p:clrMapOvr>
    <a:masterClrMapping/>
  </p:clrMapOvr>
  <p:transition advClick="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p:cNvSpPr>
            <a:spLocks noGrp="1" noChangeArrowheads="1"/>
          </p:cNvSpPr>
          <p:nvPr>
            <p:ph type="dt" sz="half" idx="10"/>
          </p:nvPr>
        </p:nvSpPr>
        <p:spPr>
          <a:ln/>
        </p:spPr>
        <p:txBody>
          <a:bodyPr/>
          <a:lstStyle>
            <a:lvl1pPr>
              <a:defRPr/>
            </a:lvl1pPr>
          </a:lstStyle>
          <a:p>
            <a:pPr>
              <a:defRPr/>
            </a:pPr>
            <a:fld id="{06014847-CD82-44D1-AF39-D9A30F381D48}" type="datetimeFigureOut">
              <a:rPr lang="nl-NL"/>
              <a:pPr>
                <a:defRPr/>
              </a:pPr>
              <a:t>2-6-2020</a:t>
            </a:fld>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fld id="{D4EA4487-184D-44BB-90CF-2120A60397BD}" type="slidenum">
              <a:rPr lang="nl-NL" altLang="nl-NL"/>
              <a:pPr/>
              <a:t>‹nr.›</a:t>
            </a:fld>
            <a:endParaRPr lang="nl-NL" altLang="nl-NL"/>
          </a:p>
        </p:txBody>
      </p:sp>
    </p:spTree>
    <p:extLst>
      <p:ext uri="{BB962C8B-B14F-4D97-AF65-F5344CB8AC3E}">
        <p14:creationId xmlns:p14="http://schemas.microsoft.com/office/powerpoint/2010/main" val="3373622405"/>
      </p:ext>
    </p:extLst>
  </p:cSld>
  <p:clrMapOvr>
    <a:masterClrMapping/>
  </p:clrMapOvr>
  <p:transition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p:cNvSpPr>
            <a:spLocks noGrp="1" noChangeArrowheads="1"/>
          </p:cNvSpPr>
          <p:nvPr>
            <p:ph type="dt" sz="half" idx="10"/>
          </p:nvPr>
        </p:nvSpPr>
        <p:spPr>
          <a:ln/>
        </p:spPr>
        <p:txBody>
          <a:bodyPr/>
          <a:lstStyle>
            <a:lvl1pPr>
              <a:defRPr/>
            </a:lvl1pPr>
          </a:lstStyle>
          <a:p>
            <a:pPr>
              <a:defRPr/>
            </a:pPr>
            <a:fld id="{15782F66-901C-4EB1-8CB4-B6E846C55619}" type="datetimeFigureOut">
              <a:rPr lang="nl-NL"/>
              <a:pPr>
                <a:defRPr/>
              </a:pPr>
              <a:t>2-6-2020</a:t>
            </a:fld>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fld id="{ED0FD5AB-4365-4A00-BAF4-77D6155A6C1F}" type="slidenum">
              <a:rPr lang="nl-NL" altLang="nl-NL"/>
              <a:pPr/>
              <a:t>‹nr.›</a:t>
            </a:fld>
            <a:endParaRPr lang="nl-NL" altLang="nl-NL"/>
          </a:p>
        </p:txBody>
      </p:sp>
    </p:spTree>
    <p:extLst>
      <p:ext uri="{BB962C8B-B14F-4D97-AF65-F5344CB8AC3E}">
        <p14:creationId xmlns:p14="http://schemas.microsoft.com/office/powerpoint/2010/main" val="1615582460"/>
      </p:ext>
    </p:extLst>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p:cNvSpPr>
            <a:spLocks noGrp="1" noChangeArrowheads="1"/>
          </p:cNvSpPr>
          <p:nvPr>
            <p:ph type="dt" sz="half" idx="10"/>
          </p:nvPr>
        </p:nvSpPr>
        <p:spPr>
          <a:ln/>
        </p:spPr>
        <p:txBody>
          <a:bodyPr/>
          <a:lstStyle>
            <a:lvl1pPr>
              <a:defRPr/>
            </a:lvl1pPr>
          </a:lstStyle>
          <a:p>
            <a:pPr>
              <a:defRPr/>
            </a:pPr>
            <a:fld id="{DAD7E6E8-DA73-45F5-ADE2-D1E54306A4E9}" type="datetimeFigureOut">
              <a:rPr lang="nl-NL"/>
              <a:pPr>
                <a:defRPr/>
              </a:pPr>
              <a:t>2-6-2020</a:t>
            </a:fld>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fld id="{A63DB963-0620-4C5E-95E4-732928866911}" type="slidenum">
              <a:rPr lang="nl-NL" altLang="nl-NL"/>
              <a:pPr/>
              <a:t>‹nr.›</a:t>
            </a:fld>
            <a:endParaRPr lang="nl-NL" altLang="nl-NL"/>
          </a:p>
        </p:txBody>
      </p:sp>
    </p:spTree>
    <p:extLst>
      <p:ext uri="{BB962C8B-B14F-4D97-AF65-F5344CB8AC3E}">
        <p14:creationId xmlns:p14="http://schemas.microsoft.com/office/powerpoint/2010/main" val="3266289968"/>
      </p:ext>
    </p:extLst>
  </p:cSld>
  <p:clrMapOvr>
    <a:masterClrMapping/>
  </p:clrMapOvr>
  <p:transition advClick="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a:t>Klik om de modelstijlen te bewerken</a:t>
            </a:r>
          </a:p>
        </p:txBody>
      </p:sp>
      <p:sp>
        <p:nvSpPr>
          <p:cNvPr id="4" name="Rectangle 4"/>
          <p:cNvSpPr>
            <a:spLocks noGrp="1" noChangeArrowheads="1"/>
          </p:cNvSpPr>
          <p:nvPr>
            <p:ph type="dt" sz="half" idx="10"/>
          </p:nvPr>
        </p:nvSpPr>
        <p:spPr>
          <a:ln/>
        </p:spPr>
        <p:txBody>
          <a:bodyPr/>
          <a:lstStyle>
            <a:lvl1pPr>
              <a:defRPr/>
            </a:lvl1pPr>
          </a:lstStyle>
          <a:p>
            <a:pPr>
              <a:defRPr/>
            </a:pPr>
            <a:fld id="{18A1E9AD-6AF9-485C-9435-1B48D17CF896}" type="datetimeFigureOut">
              <a:rPr lang="nl-NL"/>
              <a:pPr>
                <a:defRPr/>
              </a:pPr>
              <a:t>2-6-2020</a:t>
            </a:fld>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fld id="{17DC2D04-0C1B-4292-BB08-CEF8A9D3CAA9}" type="slidenum">
              <a:rPr lang="nl-NL" altLang="nl-NL"/>
              <a:pPr/>
              <a:t>‹nr.›</a:t>
            </a:fld>
            <a:endParaRPr lang="nl-NL" altLang="nl-NL"/>
          </a:p>
        </p:txBody>
      </p:sp>
    </p:spTree>
    <p:extLst>
      <p:ext uri="{BB962C8B-B14F-4D97-AF65-F5344CB8AC3E}">
        <p14:creationId xmlns:p14="http://schemas.microsoft.com/office/powerpoint/2010/main" val="1473213005"/>
      </p:ext>
    </p:extLst>
  </p:cSld>
  <p:clrMapOvr>
    <a:masterClrMapping/>
  </p:clrMapOvr>
  <p:transition advClick="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Rectangle 4"/>
          <p:cNvSpPr>
            <a:spLocks noGrp="1" noChangeArrowheads="1"/>
          </p:cNvSpPr>
          <p:nvPr>
            <p:ph type="dt" sz="half" idx="10"/>
          </p:nvPr>
        </p:nvSpPr>
        <p:spPr>
          <a:ln/>
        </p:spPr>
        <p:txBody>
          <a:bodyPr/>
          <a:lstStyle>
            <a:lvl1pPr>
              <a:defRPr/>
            </a:lvl1pPr>
          </a:lstStyle>
          <a:p>
            <a:pPr>
              <a:defRPr/>
            </a:pPr>
            <a:fld id="{CAEFD7C2-DFB7-4C81-BDA0-4413BBF37D2C}" type="datetimeFigureOut">
              <a:rPr lang="nl-NL"/>
              <a:pPr>
                <a:defRPr/>
              </a:pPr>
              <a:t>2-6-2020</a:t>
            </a:fld>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fld id="{ED99F47C-1670-48A6-AE7A-F7ACB56A5A0A}" type="slidenum">
              <a:rPr lang="nl-NL" altLang="nl-NL"/>
              <a:pPr/>
              <a:t>‹nr.›</a:t>
            </a:fld>
            <a:endParaRPr lang="nl-NL" altLang="nl-NL"/>
          </a:p>
        </p:txBody>
      </p:sp>
    </p:spTree>
    <p:extLst>
      <p:ext uri="{BB962C8B-B14F-4D97-AF65-F5344CB8AC3E}">
        <p14:creationId xmlns:p14="http://schemas.microsoft.com/office/powerpoint/2010/main" val="2825397482"/>
      </p:ext>
    </p:extLst>
  </p:cSld>
  <p:clrMapOvr>
    <a:masterClrMapping/>
  </p:clrMapOvr>
  <p:transition advClick="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Rectangle 4"/>
          <p:cNvSpPr>
            <a:spLocks noGrp="1" noChangeArrowheads="1"/>
          </p:cNvSpPr>
          <p:nvPr>
            <p:ph type="dt" sz="half" idx="10"/>
          </p:nvPr>
        </p:nvSpPr>
        <p:spPr>
          <a:ln/>
        </p:spPr>
        <p:txBody>
          <a:bodyPr/>
          <a:lstStyle>
            <a:lvl1pPr>
              <a:defRPr/>
            </a:lvl1pPr>
          </a:lstStyle>
          <a:p>
            <a:pPr>
              <a:defRPr/>
            </a:pPr>
            <a:fld id="{D11FCA34-601F-4FB7-B499-A7E24A2C8C06}" type="datetimeFigureOut">
              <a:rPr lang="nl-NL"/>
              <a:pPr>
                <a:defRPr/>
              </a:pPr>
              <a:t>2-6-2020</a:t>
            </a:fld>
            <a:endParaRPr lang="nl-NL"/>
          </a:p>
        </p:txBody>
      </p:sp>
      <p:sp>
        <p:nvSpPr>
          <p:cNvPr id="8" name="Rectangle 5"/>
          <p:cNvSpPr>
            <a:spLocks noGrp="1" noChangeArrowheads="1"/>
          </p:cNvSpPr>
          <p:nvPr>
            <p:ph type="ftr" sz="quarter" idx="11"/>
          </p:nvPr>
        </p:nvSpPr>
        <p:spPr>
          <a:ln/>
        </p:spPr>
        <p:txBody>
          <a:bodyPr/>
          <a:lstStyle>
            <a:lvl1pPr>
              <a:defRPr/>
            </a:lvl1pPr>
          </a:lstStyle>
          <a:p>
            <a:pPr>
              <a:defRPr/>
            </a:pPr>
            <a:endParaRPr lang="nl-NL"/>
          </a:p>
        </p:txBody>
      </p:sp>
      <p:sp>
        <p:nvSpPr>
          <p:cNvPr id="9" name="Rectangle 6"/>
          <p:cNvSpPr>
            <a:spLocks noGrp="1" noChangeArrowheads="1"/>
          </p:cNvSpPr>
          <p:nvPr>
            <p:ph type="sldNum" sz="quarter" idx="12"/>
          </p:nvPr>
        </p:nvSpPr>
        <p:spPr>
          <a:ln/>
        </p:spPr>
        <p:txBody>
          <a:bodyPr/>
          <a:lstStyle>
            <a:lvl1pPr>
              <a:defRPr/>
            </a:lvl1pPr>
          </a:lstStyle>
          <a:p>
            <a:fld id="{223EBC74-DB75-42DD-90C1-4CC00144EE68}" type="slidenum">
              <a:rPr lang="nl-NL" altLang="nl-NL"/>
              <a:pPr/>
              <a:t>‹nr.›</a:t>
            </a:fld>
            <a:endParaRPr lang="nl-NL" altLang="nl-NL"/>
          </a:p>
        </p:txBody>
      </p:sp>
    </p:spTree>
    <p:extLst>
      <p:ext uri="{BB962C8B-B14F-4D97-AF65-F5344CB8AC3E}">
        <p14:creationId xmlns:p14="http://schemas.microsoft.com/office/powerpoint/2010/main" val="3990337973"/>
      </p:ext>
    </p:extLst>
  </p:cSld>
  <p:clrMapOvr>
    <a:masterClrMapping/>
  </p:clrMapOvr>
  <p:transition advClick="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Rectangle 4"/>
          <p:cNvSpPr>
            <a:spLocks noGrp="1" noChangeArrowheads="1"/>
          </p:cNvSpPr>
          <p:nvPr>
            <p:ph type="dt" sz="half" idx="10"/>
          </p:nvPr>
        </p:nvSpPr>
        <p:spPr>
          <a:ln/>
        </p:spPr>
        <p:txBody>
          <a:bodyPr/>
          <a:lstStyle>
            <a:lvl1pPr>
              <a:defRPr/>
            </a:lvl1pPr>
          </a:lstStyle>
          <a:p>
            <a:pPr>
              <a:defRPr/>
            </a:pPr>
            <a:fld id="{96D123C6-8459-4846-B763-9CF80C059D63}" type="datetimeFigureOut">
              <a:rPr lang="nl-NL"/>
              <a:pPr>
                <a:defRPr/>
              </a:pPr>
              <a:t>2-6-2020</a:t>
            </a:fld>
            <a:endParaRPr lang="nl-NL"/>
          </a:p>
        </p:txBody>
      </p:sp>
      <p:sp>
        <p:nvSpPr>
          <p:cNvPr id="4" name="Rectangle 5"/>
          <p:cNvSpPr>
            <a:spLocks noGrp="1" noChangeArrowheads="1"/>
          </p:cNvSpPr>
          <p:nvPr>
            <p:ph type="ftr" sz="quarter" idx="11"/>
          </p:nvPr>
        </p:nvSpPr>
        <p:spPr>
          <a:ln/>
        </p:spPr>
        <p:txBody>
          <a:bodyPr/>
          <a:lstStyle>
            <a:lvl1pPr>
              <a:defRPr/>
            </a:lvl1pPr>
          </a:lstStyle>
          <a:p>
            <a:pPr>
              <a:defRPr/>
            </a:pPr>
            <a:endParaRPr lang="nl-NL"/>
          </a:p>
        </p:txBody>
      </p:sp>
      <p:sp>
        <p:nvSpPr>
          <p:cNvPr id="5" name="Rectangle 6"/>
          <p:cNvSpPr>
            <a:spLocks noGrp="1" noChangeArrowheads="1"/>
          </p:cNvSpPr>
          <p:nvPr>
            <p:ph type="sldNum" sz="quarter" idx="12"/>
          </p:nvPr>
        </p:nvSpPr>
        <p:spPr>
          <a:ln/>
        </p:spPr>
        <p:txBody>
          <a:bodyPr/>
          <a:lstStyle>
            <a:lvl1pPr>
              <a:defRPr/>
            </a:lvl1pPr>
          </a:lstStyle>
          <a:p>
            <a:fld id="{CA8C5529-61D5-4AD4-B3E9-DC423EA03DDA}" type="slidenum">
              <a:rPr lang="nl-NL" altLang="nl-NL"/>
              <a:pPr/>
              <a:t>‹nr.›</a:t>
            </a:fld>
            <a:endParaRPr lang="nl-NL" altLang="nl-NL"/>
          </a:p>
        </p:txBody>
      </p:sp>
    </p:spTree>
    <p:extLst>
      <p:ext uri="{BB962C8B-B14F-4D97-AF65-F5344CB8AC3E}">
        <p14:creationId xmlns:p14="http://schemas.microsoft.com/office/powerpoint/2010/main" val="1589604522"/>
      </p:ext>
    </p:extLst>
  </p:cSld>
  <p:clrMapOvr>
    <a:masterClrMapping/>
  </p:clrMapOvr>
  <p:transition advClick="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D1563B9-B4D1-4617-91D5-EDC318828562}" type="datetimeFigureOut">
              <a:rPr lang="nl-NL"/>
              <a:pPr>
                <a:defRPr/>
              </a:pPr>
              <a:t>2-6-2020</a:t>
            </a:fld>
            <a:endParaRPr lang="nl-NL"/>
          </a:p>
        </p:txBody>
      </p:sp>
      <p:sp>
        <p:nvSpPr>
          <p:cNvPr id="3" name="Rectangle 5"/>
          <p:cNvSpPr>
            <a:spLocks noGrp="1" noChangeArrowheads="1"/>
          </p:cNvSpPr>
          <p:nvPr>
            <p:ph type="ftr" sz="quarter" idx="11"/>
          </p:nvPr>
        </p:nvSpPr>
        <p:spPr>
          <a:ln/>
        </p:spPr>
        <p:txBody>
          <a:bodyPr/>
          <a:lstStyle>
            <a:lvl1pPr>
              <a:defRPr/>
            </a:lvl1pPr>
          </a:lstStyle>
          <a:p>
            <a:pPr>
              <a:defRPr/>
            </a:pPr>
            <a:endParaRPr lang="nl-NL"/>
          </a:p>
        </p:txBody>
      </p:sp>
      <p:sp>
        <p:nvSpPr>
          <p:cNvPr id="4" name="Rectangle 6"/>
          <p:cNvSpPr>
            <a:spLocks noGrp="1" noChangeArrowheads="1"/>
          </p:cNvSpPr>
          <p:nvPr>
            <p:ph type="sldNum" sz="quarter" idx="12"/>
          </p:nvPr>
        </p:nvSpPr>
        <p:spPr>
          <a:ln/>
        </p:spPr>
        <p:txBody>
          <a:bodyPr/>
          <a:lstStyle>
            <a:lvl1pPr>
              <a:defRPr/>
            </a:lvl1pPr>
          </a:lstStyle>
          <a:p>
            <a:fld id="{3E6C2C2E-3DE1-4529-B4FE-C2F3034C8FA9}" type="slidenum">
              <a:rPr lang="nl-NL" altLang="nl-NL"/>
              <a:pPr/>
              <a:t>‹nr.›</a:t>
            </a:fld>
            <a:endParaRPr lang="nl-NL" altLang="nl-NL"/>
          </a:p>
        </p:txBody>
      </p:sp>
    </p:spTree>
    <p:extLst>
      <p:ext uri="{BB962C8B-B14F-4D97-AF65-F5344CB8AC3E}">
        <p14:creationId xmlns:p14="http://schemas.microsoft.com/office/powerpoint/2010/main" val="3452203820"/>
      </p:ext>
    </p:extLst>
  </p:cSld>
  <p:clrMapOvr>
    <a:masterClrMapping/>
  </p:clrMapOvr>
  <p:transition advClick="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4"/>
          <p:cNvSpPr>
            <a:spLocks noGrp="1" noChangeArrowheads="1"/>
          </p:cNvSpPr>
          <p:nvPr>
            <p:ph type="dt" sz="half" idx="10"/>
          </p:nvPr>
        </p:nvSpPr>
        <p:spPr>
          <a:ln/>
        </p:spPr>
        <p:txBody>
          <a:bodyPr/>
          <a:lstStyle>
            <a:lvl1pPr>
              <a:defRPr/>
            </a:lvl1pPr>
          </a:lstStyle>
          <a:p>
            <a:pPr>
              <a:defRPr/>
            </a:pPr>
            <a:fld id="{B735175B-EC5E-457F-A51E-96D00DF10320}" type="datetimeFigureOut">
              <a:rPr lang="nl-NL"/>
              <a:pPr>
                <a:defRPr/>
              </a:pPr>
              <a:t>2-6-2020</a:t>
            </a:fld>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fld id="{76492A2A-9ABD-42BF-8674-36C792E3209A}" type="slidenum">
              <a:rPr lang="nl-NL" altLang="nl-NL"/>
              <a:pPr/>
              <a:t>‹nr.›</a:t>
            </a:fld>
            <a:endParaRPr lang="nl-NL" altLang="nl-NL"/>
          </a:p>
        </p:txBody>
      </p:sp>
    </p:spTree>
    <p:extLst>
      <p:ext uri="{BB962C8B-B14F-4D97-AF65-F5344CB8AC3E}">
        <p14:creationId xmlns:p14="http://schemas.microsoft.com/office/powerpoint/2010/main" val="3818102746"/>
      </p:ext>
    </p:extLst>
  </p:cSld>
  <p:clrMapOvr>
    <a:masterClrMapping/>
  </p:clrMapOvr>
  <p:transition advClick="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4"/>
          <p:cNvSpPr>
            <a:spLocks noGrp="1" noChangeArrowheads="1"/>
          </p:cNvSpPr>
          <p:nvPr>
            <p:ph type="dt" sz="half" idx="10"/>
          </p:nvPr>
        </p:nvSpPr>
        <p:spPr>
          <a:ln/>
        </p:spPr>
        <p:txBody>
          <a:bodyPr/>
          <a:lstStyle>
            <a:lvl1pPr>
              <a:defRPr/>
            </a:lvl1pPr>
          </a:lstStyle>
          <a:p>
            <a:pPr>
              <a:defRPr/>
            </a:pPr>
            <a:fld id="{5306AF0D-CD26-4B58-B27C-0C9C4CEE0354}" type="datetimeFigureOut">
              <a:rPr lang="nl-NL"/>
              <a:pPr>
                <a:defRPr/>
              </a:pPr>
              <a:t>2-6-2020</a:t>
            </a:fld>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fld id="{E0FE4EEC-CE13-402E-886D-61A33B10C2D2}" type="slidenum">
              <a:rPr lang="nl-NL" altLang="nl-NL"/>
              <a:pPr/>
              <a:t>‹nr.›</a:t>
            </a:fld>
            <a:endParaRPr lang="nl-NL" altLang="nl-NL"/>
          </a:p>
        </p:txBody>
      </p:sp>
    </p:spTree>
    <p:extLst>
      <p:ext uri="{BB962C8B-B14F-4D97-AF65-F5344CB8AC3E}">
        <p14:creationId xmlns:p14="http://schemas.microsoft.com/office/powerpoint/2010/main" val="1749138459"/>
      </p:ext>
    </p:extLst>
  </p:cSld>
  <p:clrMapOvr>
    <a:masterClrMapping/>
  </p:clrMapOvr>
  <p:transition advClick="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a:t>Klik om het opmaakprofiel te bewerken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a:t>Klik om de opmaakprofielen van de modeltekst te bewerken</a:t>
            </a:r>
          </a:p>
          <a:p>
            <a:pPr lvl="1"/>
            <a:r>
              <a:rPr lang="nl-NL" altLang="nl-NL"/>
              <a:t>Tweede niveau</a:t>
            </a:r>
          </a:p>
          <a:p>
            <a:pPr lvl="2"/>
            <a:r>
              <a:rPr lang="nl-NL" altLang="nl-NL"/>
              <a:t>Derde niveau</a:t>
            </a:r>
          </a:p>
          <a:p>
            <a:pPr lvl="3"/>
            <a:r>
              <a:rPr lang="nl-NL" altLang="nl-NL"/>
              <a:t>Vierde niveau</a:t>
            </a:r>
          </a:p>
          <a:p>
            <a:pPr lvl="4"/>
            <a:r>
              <a:rPr lang="nl-NL" altLang="nl-NL"/>
              <a:t>Vijfde niveau</a:t>
            </a:r>
          </a:p>
        </p:txBody>
      </p:sp>
      <p:sp>
        <p:nvSpPr>
          <p:cNvPr id="4403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Arial" charset="0"/>
              </a:defRPr>
            </a:lvl1pPr>
          </a:lstStyle>
          <a:p>
            <a:pPr>
              <a:defRPr/>
            </a:pPr>
            <a:fld id="{7E089052-08C9-4A0B-A13C-B1AB172F33EB}" type="datetimeFigureOut">
              <a:rPr lang="nl-NL"/>
              <a:pPr>
                <a:defRPr/>
              </a:pPr>
              <a:t>2-6-2020</a:t>
            </a:fld>
            <a:endParaRPr lang="nl-NL"/>
          </a:p>
        </p:txBody>
      </p:sp>
      <p:sp>
        <p:nvSpPr>
          <p:cNvPr id="4403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Arial" charset="0"/>
              </a:defRPr>
            </a:lvl1pPr>
          </a:lstStyle>
          <a:p>
            <a:pPr>
              <a:defRPr/>
            </a:pPr>
            <a:endParaRPr lang="nl-NL"/>
          </a:p>
        </p:txBody>
      </p:sp>
      <p:sp>
        <p:nvSpPr>
          <p:cNvPr id="4403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E151FAA-B080-4499-ADE2-FACD87A14B6A}" type="slidenum">
              <a:rPr lang="nl-NL" altLang="nl-NL"/>
              <a:pPr/>
              <a:t>‹nr.›</a:t>
            </a:fld>
            <a:endParaRPr lang="nl-NL" altLang="nl-NL"/>
          </a:p>
        </p:txBody>
      </p:sp>
    </p:spTree>
  </p:cSld>
  <p:clrMap bg1="lt1" tx1="dk1" bg2="lt2" tx2="dk2" accent1="accent1" accent2="accent2" accent3="accent3" accent4="accent4" accent5="accent5" accent6="accent6" hlink="hlink" folHlink="folHlink"/>
  <p:sldLayoutIdLst>
    <p:sldLayoutId id="2147483820" r:id="rId1"/>
    <p:sldLayoutId id="2147483819" r:id="rId2"/>
    <p:sldLayoutId id="2147483818" r:id="rId3"/>
    <p:sldLayoutId id="2147483817" r:id="rId4"/>
    <p:sldLayoutId id="2147483816" r:id="rId5"/>
    <p:sldLayoutId id="2147483815" r:id="rId6"/>
    <p:sldLayoutId id="2147483814" r:id="rId7"/>
    <p:sldLayoutId id="2147483813" r:id="rId8"/>
    <p:sldLayoutId id="2147483812" r:id="rId9"/>
    <p:sldLayoutId id="2147483811" r:id="rId10"/>
    <p:sldLayoutId id="2147483810" r:id="rId11"/>
  </p:sldLayoutIdLst>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el 4"/>
          <p:cNvSpPr>
            <a:spLocks noGrp="1"/>
          </p:cNvSpPr>
          <p:nvPr>
            <p:ph type="title"/>
          </p:nvPr>
        </p:nvSpPr>
        <p:spPr>
          <a:xfrm>
            <a:off x="468313" y="260350"/>
            <a:ext cx="8004175" cy="1143000"/>
          </a:xfrm>
        </p:spPr>
        <p:txBody>
          <a:bodyPr/>
          <a:lstStyle/>
          <a:p>
            <a:pPr eaLnBrk="1" hangingPunct="1"/>
            <a:r>
              <a:rPr lang="nl-NL" altLang="nl-NL" sz="4000" dirty="0">
                <a:solidFill>
                  <a:srgbClr val="54BDF2"/>
                </a:solidFill>
                <a:latin typeface="Arial" panose="020B0604020202020204" pitchFamily="34" charset="0"/>
                <a:cs typeface="Arial" panose="020B0604020202020204" pitchFamily="34" charset="0"/>
              </a:rPr>
              <a:t>§7.2 Sociale zekerheid</a:t>
            </a:r>
          </a:p>
        </p:txBody>
      </p:sp>
      <p:sp>
        <p:nvSpPr>
          <p:cNvPr id="13314" name="Tijdelijke aanduiding voor inhoud 8"/>
          <p:cNvSpPr>
            <a:spLocks noGrp="1"/>
          </p:cNvSpPr>
          <p:nvPr>
            <p:ph idx="1"/>
          </p:nvPr>
        </p:nvSpPr>
        <p:spPr>
          <a:xfrm>
            <a:off x="827088" y="2060575"/>
            <a:ext cx="7991475" cy="3562350"/>
          </a:xfrm>
        </p:spPr>
        <p:txBody>
          <a:bodyPr/>
          <a:lstStyle/>
          <a:p>
            <a:pPr marL="0" indent="-514350" eaLnBrk="1" hangingPunct="1">
              <a:buClr>
                <a:srgbClr val="92D050"/>
              </a:buClr>
              <a:buFont typeface="Arial" panose="020B0604020202020204" pitchFamily="34" charset="0"/>
              <a:buNone/>
            </a:pPr>
            <a:r>
              <a:rPr lang="nl-NL" altLang="nl-NL" dirty="0">
                <a:latin typeface="Arial" panose="020B0604020202020204" pitchFamily="34" charset="0"/>
                <a:cs typeface="Arial" panose="020B0604020202020204" pitchFamily="34" charset="0"/>
              </a:rPr>
              <a:t>In deze </a:t>
            </a:r>
            <a:r>
              <a:rPr lang="nl-NL" altLang="nl-NL" dirty="0" err="1">
                <a:latin typeface="Arial" panose="020B0604020202020204" pitchFamily="34" charset="0"/>
                <a:cs typeface="Arial" panose="020B0604020202020204" pitchFamily="34" charset="0"/>
              </a:rPr>
              <a:t>PowerPoint-presentatie</a:t>
            </a:r>
            <a:r>
              <a:rPr lang="nl-NL" altLang="nl-NL" dirty="0">
                <a:latin typeface="Arial" panose="020B0604020202020204" pitchFamily="34" charset="0"/>
                <a:cs typeface="Arial" panose="020B0604020202020204" pitchFamily="34" charset="0"/>
              </a:rPr>
              <a:t> leer je:</a:t>
            </a:r>
          </a:p>
          <a:p>
            <a:r>
              <a:rPr lang="nl-NL" dirty="0"/>
              <a:t>waarom er sociale zekerheid is</a:t>
            </a:r>
          </a:p>
          <a:p>
            <a:r>
              <a:rPr lang="nl-NL" dirty="0"/>
              <a:t>welke soorten sociale uitkeringen er zijn</a:t>
            </a:r>
          </a:p>
          <a:p>
            <a:r>
              <a:rPr lang="nl-NL" dirty="0"/>
              <a:t>wie de sociale zekerheid betaalt</a:t>
            </a:r>
            <a:endParaRPr lang="nl-NL" dirty="0">
              <a:latin typeface="Arial" panose="020B0604020202020204" pitchFamily="34" charset="0"/>
              <a:cs typeface="Arial" panose="020B0604020202020204" pitchFamily="34" charset="0"/>
            </a:endParaRPr>
          </a:p>
        </p:txBody>
      </p:sp>
      <p:sp>
        <p:nvSpPr>
          <p:cNvPr id="13316" name="Tijdelijke aanduiding voor voettekst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nl-NL" altLang="nl-NL" sz="1000" dirty="0">
                <a:solidFill>
                  <a:srgbClr val="898989"/>
                </a:solidFill>
                <a:cs typeface="Arial" panose="020B0604020202020204" pitchFamily="34" charset="0"/>
              </a:rPr>
              <a:t>© Noordhoff Uitgevers 2015</a:t>
            </a: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21525" y="6061075"/>
            <a:ext cx="20097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51883984"/>
      </p:ext>
    </p:extLst>
  </p:cSld>
  <p:clrMapOvr>
    <a:masterClrMapping/>
  </p:clrMapOvr>
  <p:transition advClick="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idx="4294967295"/>
          </p:nvPr>
        </p:nvSpPr>
        <p:spPr>
          <a:xfrm>
            <a:off x="673100" y="625475"/>
            <a:ext cx="8229600" cy="1143000"/>
          </a:xfrm>
        </p:spPr>
        <p:txBody>
          <a:bodyPr anchor="t"/>
          <a:lstStyle/>
          <a:p>
            <a:pPr eaLnBrk="1" hangingPunct="1"/>
            <a:r>
              <a:rPr lang="nl-NL" altLang="nl-NL" sz="3600" dirty="0">
                <a:solidFill>
                  <a:srgbClr val="54BDF2"/>
                </a:solidFill>
              </a:rPr>
              <a:t>Sociaal minimum en sociale zekerheid</a:t>
            </a:r>
          </a:p>
        </p:txBody>
      </p:sp>
      <p:sp>
        <p:nvSpPr>
          <p:cNvPr id="10244" name="Tekstvak 10"/>
          <p:cNvSpPr txBox="1">
            <a:spLocks noChangeArrowheads="1"/>
          </p:cNvSpPr>
          <p:nvPr/>
        </p:nvSpPr>
        <p:spPr bwMode="auto">
          <a:xfrm>
            <a:off x="827088" y="2852738"/>
            <a:ext cx="79216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nl-NL" altLang="nl-NL" sz="2800">
              <a:latin typeface="Corbel" panose="020B0503020204020204" pitchFamily="34" charset="0"/>
            </a:endParaRPr>
          </a:p>
          <a:p>
            <a:pPr eaLnBrk="1" hangingPunct="1"/>
            <a:endParaRPr lang="nl-NL" altLang="nl-NL" sz="1800">
              <a:latin typeface="Corbel" panose="020B0503020204020204" pitchFamily="34" charset="0"/>
            </a:endParaRPr>
          </a:p>
        </p:txBody>
      </p:sp>
      <p:sp>
        <p:nvSpPr>
          <p:cNvPr id="10246" name="Rechthoek 9"/>
          <p:cNvSpPr>
            <a:spLocks noChangeArrowheads="1"/>
          </p:cNvSpPr>
          <p:nvPr/>
        </p:nvSpPr>
        <p:spPr bwMode="auto">
          <a:xfrm>
            <a:off x="838200" y="1752600"/>
            <a:ext cx="7561263"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r>
              <a:rPr lang="nl-NL" altLang="nl-NL" sz="2800" dirty="0"/>
              <a:t>Het sociaal minimum is vastgesteld door de overheid. Dat is het minimumbedrag dat je nodig hebt om van te leven. Iemand die dit bedrag niet zelf kan verdienen heeft recht op een uitkering.</a:t>
            </a:r>
          </a:p>
          <a:p>
            <a:pPr eaLnBrk="1" hangingPunct="1"/>
            <a:endParaRPr lang="nl-NL" altLang="nl-NL" sz="2800" dirty="0"/>
          </a:p>
          <a:p>
            <a:pPr eaLnBrk="1" hangingPunct="1"/>
            <a:r>
              <a:rPr lang="nl-NL" altLang="nl-NL" sz="2800" dirty="0"/>
              <a:t>Het recht op een inkomen dat voldoende is om van te leven en zorg bij ziekte heet </a:t>
            </a:r>
            <a:r>
              <a:rPr lang="nl-NL" altLang="nl-NL" sz="2800" i="1" dirty="0"/>
              <a:t>sociale zekerheid.</a:t>
            </a:r>
          </a:p>
        </p:txBody>
      </p:sp>
      <p:sp>
        <p:nvSpPr>
          <p:cNvPr id="10248" name="Tijdelijke aanduiding voor voettekst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nl-NL" altLang="nl-NL" sz="1000" dirty="0">
                <a:solidFill>
                  <a:srgbClr val="898989"/>
                </a:solidFill>
              </a:rPr>
              <a:t>© Noordhoff Uitgevers 2015</a:t>
            </a: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21525" y="6061075"/>
            <a:ext cx="20097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46"/>
                                        </p:tgtEl>
                                        <p:attrNameLst>
                                          <p:attrName>style.visibility</p:attrName>
                                        </p:attrNameLst>
                                      </p:cBhvr>
                                      <p:to>
                                        <p:strVal val="visible"/>
                                      </p:to>
                                    </p:set>
                                    <p:anim calcmode="lin" valueType="num">
                                      <p:cBhvr additive="base">
                                        <p:cTn id="7" dur="500" fill="hold"/>
                                        <p:tgtEl>
                                          <p:spTgt spid="10246"/>
                                        </p:tgtEl>
                                        <p:attrNameLst>
                                          <p:attrName>ppt_x</p:attrName>
                                        </p:attrNameLst>
                                      </p:cBhvr>
                                      <p:tavLst>
                                        <p:tav tm="0">
                                          <p:val>
                                            <p:strVal val="#ppt_x"/>
                                          </p:val>
                                        </p:tav>
                                        <p:tav tm="100000">
                                          <p:val>
                                            <p:strVal val="#ppt_x"/>
                                          </p:val>
                                        </p:tav>
                                      </p:tavLst>
                                    </p:anim>
                                    <p:anim calcmode="lin" valueType="num">
                                      <p:cBhvr additive="base">
                                        <p:cTn id="8" dur="500" fill="hold"/>
                                        <p:tgtEl>
                                          <p:spTgt spid="1024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6"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idx="4294967295"/>
          </p:nvPr>
        </p:nvSpPr>
        <p:spPr>
          <a:xfrm>
            <a:off x="457200" y="560541"/>
            <a:ext cx="8229600" cy="1143000"/>
          </a:xfrm>
        </p:spPr>
        <p:txBody>
          <a:bodyPr anchor="t"/>
          <a:lstStyle/>
          <a:p>
            <a:pPr eaLnBrk="1" hangingPunct="1"/>
            <a:r>
              <a:rPr lang="nl-NL" altLang="nl-NL" sz="3600" dirty="0">
                <a:solidFill>
                  <a:srgbClr val="54BDF2"/>
                </a:solidFill>
              </a:rPr>
              <a:t>Verzorgingsstaat</a:t>
            </a:r>
          </a:p>
        </p:txBody>
      </p:sp>
      <p:sp>
        <p:nvSpPr>
          <p:cNvPr id="10244" name="Tekstvak 10"/>
          <p:cNvSpPr txBox="1">
            <a:spLocks noChangeArrowheads="1"/>
          </p:cNvSpPr>
          <p:nvPr/>
        </p:nvSpPr>
        <p:spPr bwMode="auto">
          <a:xfrm>
            <a:off x="827088" y="2852738"/>
            <a:ext cx="79216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nl-NL" altLang="nl-NL" sz="2800">
              <a:latin typeface="Corbel" panose="020B0503020204020204" pitchFamily="34" charset="0"/>
            </a:endParaRPr>
          </a:p>
          <a:p>
            <a:pPr eaLnBrk="1" hangingPunct="1"/>
            <a:endParaRPr lang="nl-NL" altLang="nl-NL" sz="1800">
              <a:latin typeface="Corbel" panose="020B0503020204020204" pitchFamily="34" charset="0"/>
            </a:endParaRPr>
          </a:p>
        </p:txBody>
      </p:sp>
      <p:sp>
        <p:nvSpPr>
          <p:cNvPr id="10248" name="Tijdelijke aanduiding voor voettekst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nl-NL" altLang="nl-NL" sz="1000" dirty="0">
                <a:solidFill>
                  <a:srgbClr val="898989"/>
                </a:solidFill>
              </a:rPr>
              <a:t>© Noordhoff Uitgevers 2015</a:t>
            </a:r>
          </a:p>
        </p:txBody>
      </p:sp>
      <p:sp>
        <p:nvSpPr>
          <p:cNvPr id="8" name="Tekstvak 4"/>
          <p:cNvSpPr txBox="1">
            <a:spLocks noChangeArrowheads="1"/>
          </p:cNvSpPr>
          <p:nvPr/>
        </p:nvSpPr>
        <p:spPr bwMode="auto">
          <a:xfrm>
            <a:off x="674687" y="1844675"/>
            <a:ext cx="7921625" cy="2400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nl-NL"/>
            </a:defPPr>
            <a:lvl1pPr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9pPr>
          </a:lstStyle>
          <a:p>
            <a:pPr eaLnBrk="1" hangingPunct="1"/>
            <a:r>
              <a:rPr lang="nl-NL" altLang="nl-NL" sz="3000" dirty="0"/>
              <a:t>Nederland is een </a:t>
            </a:r>
            <a:r>
              <a:rPr lang="nl-NL" altLang="nl-NL" sz="3000" i="1" dirty="0"/>
              <a:t>verzorgingsstaat</a:t>
            </a:r>
            <a:r>
              <a:rPr lang="nl-NL" altLang="nl-NL" sz="3000" dirty="0"/>
              <a:t>. </a:t>
            </a:r>
          </a:p>
          <a:p>
            <a:pPr eaLnBrk="1" hangingPunct="1"/>
            <a:r>
              <a:rPr lang="nl-NL" altLang="nl-NL" sz="3000" dirty="0"/>
              <a:t>De overheid geeft veel geld uit aan gezondheidszorg, onderwijs en woningbouw. Ook zorgt de overheid dat iedereen voldoende inkomen heeft om van te leven.</a:t>
            </a: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21525" y="6061075"/>
            <a:ext cx="20097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9010352"/>
      </p:ext>
    </p:extLst>
  </p:cSld>
  <p:clrMapOvr>
    <a:masterClrMapping/>
  </p:clrMapOvr>
  <p:transition advClick="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idx="4294967295"/>
          </p:nvPr>
        </p:nvSpPr>
        <p:spPr>
          <a:xfrm>
            <a:off x="457200" y="560541"/>
            <a:ext cx="8229600" cy="1143000"/>
          </a:xfrm>
        </p:spPr>
        <p:txBody>
          <a:bodyPr anchor="t"/>
          <a:lstStyle/>
          <a:p>
            <a:pPr eaLnBrk="1" hangingPunct="1"/>
            <a:r>
              <a:rPr lang="nl-NL" altLang="nl-NL" sz="3600" dirty="0">
                <a:solidFill>
                  <a:srgbClr val="54BDF2"/>
                </a:solidFill>
              </a:rPr>
              <a:t>Sociale zekerheid</a:t>
            </a:r>
          </a:p>
        </p:txBody>
      </p:sp>
      <p:sp>
        <p:nvSpPr>
          <p:cNvPr id="10244" name="Tekstvak 10"/>
          <p:cNvSpPr txBox="1">
            <a:spLocks noChangeArrowheads="1"/>
          </p:cNvSpPr>
          <p:nvPr/>
        </p:nvSpPr>
        <p:spPr bwMode="auto">
          <a:xfrm>
            <a:off x="827088" y="2852738"/>
            <a:ext cx="79216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nl-NL" altLang="nl-NL" sz="2800">
              <a:latin typeface="Corbel" panose="020B0503020204020204" pitchFamily="34" charset="0"/>
            </a:endParaRPr>
          </a:p>
          <a:p>
            <a:pPr eaLnBrk="1" hangingPunct="1"/>
            <a:endParaRPr lang="nl-NL" altLang="nl-NL" sz="1800">
              <a:latin typeface="Corbel" panose="020B0503020204020204" pitchFamily="34" charset="0"/>
            </a:endParaRPr>
          </a:p>
        </p:txBody>
      </p:sp>
      <p:sp>
        <p:nvSpPr>
          <p:cNvPr id="10246" name="Rechthoek 9"/>
          <p:cNvSpPr>
            <a:spLocks noChangeArrowheads="1"/>
          </p:cNvSpPr>
          <p:nvPr/>
        </p:nvSpPr>
        <p:spPr bwMode="auto">
          <a:xfrm>
            <a:off x="838200" y="1752600"/>
            <a:ext cx="7561263"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r>
              <a:rPr lang="nl-NL" sz="2800" dirty="0"/>
              <a:t>De sociale zekerheid in Nederland is in wetten geregeld en bestaat uit: </a:t>
            </a:r>
          </a:p>
          <a:p>
            <a:pPr marL="514350" indent="-514350">
              <a:buFont typeface="+mj-lt"/>
              <a:buAutoNum type="arabicPeriod"/>
            </a:pPr>
            <a:r>
              <a:rPr lang="nl-NL" sz="2800" dirty="0"/>
              <a:t>sociale verzekeringen </a:t>
            </a:r>
          </a:p>
          <a:p>
            <a:pPr marL="514350" indent="-514350">
              <a:buFont typeface="+mj-lt"/>
              <a:buAutoNum type="arabicPeriod"/>
            </a:pPr>
            <a:r>
              <a:rPr lang="nl-NL" sz="2800" dirty="0"/>
              <a:t>sociale voorzieningen</a:t>
            </a:r>
          </a:p>
          <a:p>
            <a:endParaRPr lang="nl-NL" sz="2800" dirty="0"/>
          </a:p>
          <a:p>
            <a:r>
              <a:rPr lang="nl-NL" sz="2800" dirty="0"/>
              <a:t>Bij de sociale zekerheid gaat de overheid uit van het </a:t>
            </a:r>
            <a:r>
              <a:rPr lang="nl-NL" sz="2800" i="1" dirty="0"/>
              <a:t>solidariteitsbeginsel</a:t>
            </a:r>
            <a:r>
              <a:rPr lang="nl-NL" sz="2800" dirty="0"/>
              <a:t>. Dat betekent dat iedereen een deel van zijn inkomen moet afstaan voor de mensen die zelf geen inkomen kunnen verdienen.</a:t>
            </a:r>
            <a:endParaRPr lang="nl-NL" altLang="nl-NL" sz="2800" dirty="0"/>
          </a:p>
        </p:txBody>
      </p:sp>
      <p:sp>
        <p:nvSpPr>
          <p:cNvPr id="10248" name="Tijdelijke aanduiding voor voettekst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nl-NL" altLang="nl-NL" sz="1000" dirty="0">
                <a:solidFill>
                  <a:srgbClr val="898989"/>
                </a:solidFill>
              </a:rPr>
              <a:t>© Noordhoff Uitgevers 2015</a:t>
            </a: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21525" y="6061075"/>
            <a:ext cx="20097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52135422"/>
      </p:ext>
    </p:extLst>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46"/>
                                        </p:tgtEl>
                                        <p:attrNameLst>
                                          <p:attrName>style.visibility</p:attrName>
                                        </p:attrNameLst>
                                      </p:cBhvr>
                                      <p:to>
                                        <p:strVal val="visible"/>
                                      </p:to>
                                    </p:set>
                                    <p:anim calcmode="lin" valueType="num">
                                      <p:cBhvr additive="base">
                                        <p:cTn id="7" dur="500" fill="hold"/>
                                        <p:tgtEl>
                                          <p:spTgt spid="10246"/>
                                        </p:tgtEl>
                                        <p:attrNameLst>
                                          <p:attrName>ppt_x</p:attrName>
                                        </p:attrNameLst>
                                      </p:cBhvr>
                                      <p:tavLst>
                                        <p:tav tm="0">
                                          <p:val>
                                            <p:strVal val="#ppt_x"/>
                                          </p:val>
                                        </p:tav>
                                        <p:tav tm="100000">
                                          <p:val>
                                            <p:strVal val="#ppt_x"/>
                                          </p:val>
                                        </p:tav>
                                      </p:tavLst>
                                    </p:anim>
                                    <p:anim calcmode="lin" valueType="num">
                                      <p:cBhvr additive="base">
                                        <p:cTn id="8" dur="500" fill="hold"/>
                                        <p:tgtEl>
                                          <p:spTgt spid="1024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6"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el 1"/>
          <p:cNvSpPr>
            <a:spLocks noGrp="1"/>
          </p:cNvSpPr>
          <p:nvPr>
            <p:ph type="title" idx="4294967295"/>
          </p:nvPr>
        </p:nvSpPr>
        <p:spPr>
          <a:xfrm>
            <a:off x="493712" y="566738"/>
            <a:ext cx="8229600" cy="1143000"/>
          </a:xfrm>
        </p:spPr>
        <p:txBody>
          <a:bodyPr anchor="t"/>
          <a:lstStyle/>
          <a:p>
            <a:pPr eaLnBrk="1" hangingPunct="1"/>
            <a:r>
              <a:rPr lang="nl-NL" altLang="nl-NL" sz="3600" dirty="0">
                <a:solidFill>
                  <a:srgbClr val="54BDF2"/>
                </a:solidFill>
              </a:rPr>
              <a:t>Sociale verzekeringen</a:t>
            </a:r>
          </a:p>
        </p:txBody>
      </p:sp>
      <p:sp>
        <p:nvSpPr>
          <p:cNvPr id="11268" name="Tekstvak 8"/>
          <p:cNvSpPr txBox="1">
            <a:spLocks noChangeArrowheads="1"/>
          </p:cNvSpPr>
          <p:nvPr/>
        </p:nvSpPr>
        <p:spPr bwMode="auto">
          <a:xfrm>
            <a:off x="655176" y="1138446"/>
            <a:ext cx="8064822"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r>
              <a:rPr lang="nl-NL" altLang="nl-NL" dirty="0"/>
              <a:t>Voor sociale verzekeringen betaal je premie die wordt ingehouden op je loon.</a:t>
            </a:r>
          </a:p>
          <a:p>
            <a:pPr eaLnBrk="1" hangingPunct="1"/>
            <a:r>
              <a:rPr lang="nl-NL" altLang="nl-NL" dirty="0"/>
              <a:t>Er zijn er twee:</a:t>
            </a:r>
          </a:p>
          <a:p>
            <a:pPr marL="514350" indent="-514350" eaLnBrk="1" hangingPunct="1">
              <a:buFont typeface="+mj-lt"/>
              <a:buAutoNum type="arabicPeriod"/>
            </a:pPr>
            <a:r>
              <a:rPr lang="nl-NL" altLang="nl-NL" i="1" dirty="0"/>
              <a:t>Werknemersverzekeringen</a:t>
            </a:r>
            <a:r>
              <a:rPr lang="nl-NL" altLang="nl-NL" dirty="0"/>
              <a:t> zijn uitkeringen alleen voor mensen die in loondienst werken of gewerkt hebben. Bijvoorbeeld de WW (als je onvrijwillig werkloos wordt) en de WIA (als je arbeidsongeschikt wordt en daardoor niet meer kan werken</a:t>
            </a:r>
          </a:p>
          <a:p>
            <a:pPr marL="514350" indent="-514350" eaLnBrk="1" hangingPunct="1">
              <a:buFont typeface="+mj-lt"/>
              <a:buAutoNum type="arabicPeriod"/>
            </a:pPr>
            <a:r>
              <a:rPr lang="nl-NL" altLang="nl-NL" i="1" dirty="0"/>
              <a:t>Volksverzekeringen</a:t>
            </a:r>
            <a:r>
              <a:rPr lang="nl-NL" altLang="nl-NL" dirty="0"/>
              <a:t> zijn </a:t>
            </a:r>
            <a:r>
              <a:rPr lang="nl-NL" altLang="nl-NL" dirty="0" err="1"/>
              <a:t>zijn</a:t>
            </a:r>
            <a:r>
              <a:rPr lang="nl-NL" altLang="nl-NL" dirty="0"/>
              <a:t> uitkeringen voor alle inwoners van Nederland. Bijvoorbeeld de AOW (uitkering die je krijgt als je de pensioengerechtigde leeftijd bereikt) en de ANW (als een partner of ouder overlijdt)</a:t>
            </a:r>
          </a:p>
        </p:txBody>
      </p:sp>
      <p:sp>
        <p:nvSpPr>
          <p:cNvPr id="11271" name="Tijdelijke aanduiding voor voettekst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nl-NL" altLang="nl-NL" sz="1000" dirty="0">
                <a:solidFill>
                  <a:srgbClr val="898989"/>
                </a:solidFill>
              </a:rPr>
              <a:t>© Noordhoff Uitgevers 2015</a:t>
            </a: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21525" y="6061075"/>
            <a:ext cx="20097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anim calcmode="lin" valueType="num">
                                      <p:cBhvr additive="base">
                                        <p:cTn id="7" dur="500" fill="hold"/>
                                        <p:tgtEl>
                                          <p:spTgt spid="11268"/>
                                        </p:tgtEl>
                                        <p:attrNameLst>
                                          <p:attrName>ppt_x</p:attrName>
                                        </p:attrNameLst>
                                      </p:cBhvr>
                                      <p:tavLst>
                                        <p:tav tm="0">
                                          <p:val>
                                            <p:strVal val="#ppt_x"/>
                                          </p:val>
                                        </p:tav>
                                        <p:tav tm="100000">
                                          <p:val>
                                            <p:strVal val="#ppt_x"/>
                                          </p:val>
                                        </p:tav>
                                      </p:tavLst>
                                    </p:anim>
                                    <p:anim calcmode="lin" valueType="num">
                                      <p:cBhvr additive="base">
                                        <p:cTn id="8" dur="500" fill="hold"/>
                                        <p:tgtEl>
                                          <p:spTgt spid="1126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el 1"/>
          <p:cNvSpPr>
            <a:spLocks noGrp="1"/>
          </p:cNvSpPr>
          <p:nvPr>
            <p:ph type="title" idx="4294967295"/>
          </p:nvPr>
        </p:nvSpPr>
        <p:spPr>
          <a:xfrm>
            <a:off x="493712" y="566738"/>
            <a:ext cx="8229600" cy="1143000"/>
          </a:xfrm>
        </p:spPr>
        <p:txBody>
          <a:bodyPr anchor="t"/>
          <a:lstStyle/>
          <a:p>
            <a:pPr eaLnBrk="1" hangingPunct="1"/>
            <a:r>
              <a:rPr lang="nl-NL" altLang="nl-NL" sz="3600" dirty="0">
                <a:solidFill>
                  <a:srgbClr val="54BDF2"/>
                </a:solidFill>
              </a:rPr>
              <a:t>Sociale voorzieningen</a:t>
            </a:r>
          </a:p>
        </p:txBody>
      </p:sp>
      <p:sp>
        <p:nvSpPr>
          <p:cNvPr id="11268" name="Tekstvak 8"/>
          <p:cNvSpPr txBox="1">
            <a:spLocks noChangeArrowheads="1"/>
          </p:cNvSpPr>
          <p:nvPr/>
        </p:nvSpPr>
        <p:spPr bwMode="auto">
          <a:xfrm>
            <a:off x="755650" y="1700213"/>
            <a:ext cx="7705725"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r>
              <a:rPr lang="nl-NL" sz="2800" i="1" dirty="0"/>
              <a:t>Sociale voorzieningen </a:t>
            </a:r>
            <a:r>
              <a:rPr lang="nl-NL" sz="2800" dirty="0"/>
              <a:t>zijn uitkeringen die de overheid betaalt met geld uit de belastingopbrengsten. </a:t>
            </a:r>
          </a:p>
          <a:p>
            <a:r>
              <a:rPr lang="nl-NL" sz="2800" dirty="0"/>
              <a:t>Bijvoorbeeld de </a:t>
            </a:r>
            <a:r>
              <a:rPr lang="nl-NL" sz="2800" i="1" dirty="0"/>
              <a:t>kinderbijslag </a:t>
            </a:r>
            <a:r>
              <a:rPr lang="nl-NL" sz="2800" dirty="0"/>
              <a:t>en de </a:t>
            </a:r>
            <a:r>
              <a:rPr lang="nl-NL" sz="2800" i="1" dirty="0"/>
              <a:t>bijstand</a:t>
            </a:r>
            <a:r>
              <a:rPr lang="nl-NL" sz="2800" dirty="0"/>
              <a:t>.</a:t>
            </a:r>
          </a:p>
        </p:txBody>
      </p:sp>
      <p:sp>
        <p:nvSpPr>
          <p:cNvPr id="11269" name="Tekstvak 11"/>
          <p:cNvSpPr txBox="1">
            <a:spLocks noChangeArrowheads="1"/>
          </p:cNvSpPr>
          <p:nvPr/>
        </p:nvSpPr>
        <p:spPr bwMode="auto">
          <a:xfrm>
            <a:off x="5364163" y="2852738"/>
            <a:ext cx="3779837" cy="1068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endParaRPr lang="nl-NL" altLang="nl-NL" sz="1800"/>
          </a:p>
          <a:p>
            <a:pPr eaLnBrk="1" hangingPunct="1"/>
            <a:endParaRPr lang="nl-NL" altLang="nl-NL" sz="2800">
              <a:latin typeface="Corbel" panose="020B0503020204020204" pitchFamily="34" charset="0"/>
            </a:endParaRPr>
          </a:p>
          <a:p>
            <a:pPr eaLnBrk="1" hangingPunct="1"/>
            <a:endParaRPr lang="nl-NL" altLang="nl-NL" sz="1800">
              <a:latin typeface="Corbel" panose="020B0503020204020204" pitchFamily="34" charset="0"/>
            </a:endParaRPr>
          </a:p>
        </p:txBody>
      </p:sp>
      <p:sp>
        <p:nvSpPr>
          <p:cNvPr id="11271" name="Tijdelijke aanduiding voor voettekst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nl-NL" altLang="nl-NL" sz="1000" dirty="0">
                <a:solidFill>
                  <a:srgbClr val="898989"/>
                </a:solidFill>
              </a:rPr>
              <a:t>© Noordhoff Uitgevers 2015</a:t>
            </a: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21525" y="6061075"/>
            <a:ext cx="20097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7430713"/>
      </p:ext>
    </p:extLst>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anim calcmode="lin" valueType="num">
                                      <p:cBhvr additive="base">
                                        <p:cTn id="7" dur="500" fill="hold"/>
                                        <p:tgtEl>
                                          <p:spTgt spid="11268"/>
                                        </p:tgtEl>
                                        <p:attrNameLst>
                                          <p:attrName>ppt_x</p:attrName>
                                        </p:attrNameLst>
                                      </p:cBhvr>
                                      <p:tavLst>
                                        <p:tav tm="0">
                                          <p:val>
                                            <p:strVal val="#ppt_x"/>
                                          </p:val>
                                        </p:tav>
                                        <p:tav tm="100000">
                                          <p:val>
                                            <p:strVal val="#ppt_x"/>
                                          </p:val>
                                        </p:tav>
                                      </p:tavLst>
                                    </p:anim>
                                    <p:anim calcmode="lin" valueType="num">
                                      <p:cBhvr additive="base">
                                        <p:cTn id="8" dur="500" fill="hold"/>
                                        <p:tgtEl>
                                          <p:spTgt spid="1126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Lst>
  </p:timing>
</p:sld>
</file>

<file path=ppt/theme/theme1.xml><?xml version="1.0" encoding="utf-8"?>
<a:theme xmlns:a="http://schemas.openxmlformats.org/drawingml/2006/main" name="Standaardontwerp">
  <a:themeElements>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ardontwerp">
      <a:majorFont>
        <a:latin typeface="Arial"/>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ardontwerp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ardontwerp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ardontwerp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ardontwerp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ardontwerp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ardontwerp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ardontwerp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ardontwerp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ardontwerp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ardontwerp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ardontwerp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62</TotalTime>
  <Words>318</Words>
  <Application>Microsoft Office PowerPoint</Application>
  <PresentationFormat>Diavoorstelling (4:3)</PresentationFormat>
  <Paragraphs>38</Paragraphs>
  <Slides>6</Slides>
  <Notes>5</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6</vt:i4>
      </vt:variant>
    </vt:vector>
  </HeadingPairs>
  <TitlesOfParts>
    <vt:vector size="10" baseType="lpstr">
      <vt:lpstr>Arial</vt:lpstr>
      <vt:lpstr>Calibri</vt:lpstr>
      <vt:lpstr>Corbel</vt:lpstr>
      <vt:lpstr>Standaardontwerp</vt:lpstr>
      <vt:lpstr>§7.2 Sociale zekerheid</vt:lpstr>
      <vt:lpstr>Sociaal minimum en sociale zekerheid</vt:lpstr>
      <vt:lpstr>Verzorgingsstaat</vt:lpstr>
      <vt:lpstr>Sociale zekerheid</vt:lpstr>
      <vt:lpstr>Sociale verzekeringen</vt:lpstr>
      <vt:lpstr>Sociale voorzieningen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rob van der feen</dc:creator>
  <cp:lastModifiedBy>laptop</cp:lastModifiedBy>
  <cp:revision>223</cp:revision>
  <dcterms:created xsi:type="dcterms:W3CDTF">2009-03-16T17:34:45Z</dcterms:created>
  <dcterms:modified xsi:type="dcterms:W3CDTF">2020-06-02T10:57:23Z</dcterms:modified>
</cp:coreProperties>
</file>